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08" r:id="rId1"/>
  </p:sldMasterIdLst>
  <p:handoutMasterIdLst>
    <p:handoutMasterId r:id="rId9"/>
  </p:handoutMasterIdLst>
  <p:sldIdLst>
    <p:sldId id="256" r:id="rId2"/>
    <p:sldId id="260" r:id="rId3"/>
    <p:sldId id="257" r:id="rId4"/>
    <p:sldId id="258" r:id="rId5"/>
    <p:sldId id="259" r:id="rId6"/>
    <p:sldId id="262" r:id="rId7"/>
    <p:sldId id="261" r:id="rId8"/>
  </p:sldIdLst>
  <p:sldSz cx="9144000" cy="6858000" type="screen4x3"/>
  <p:notesSz cx="6858000" cy="92202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 useTimings="0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74" d="100"/>
          <a:sy n="74" d="100"/>
        </p:scale>
        <p:origin x="-240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6101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6101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1F176CC-DBD8-4FD4-B33F-3E9AFCACDEDD}" type="datetimeFigureOut">
              <a:rPr lang="en-US" smtClean="0"/>
              <a:t>9/12/2014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757590"/>
            <a:ext cx="2971800" cy="46101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757590"/>
            <a:ext cx="2971800" cy="46101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83C0DFB-C3F6-4774-9604-3A65CD7FEE2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12676629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 6"/>
          <p:cNvSpPr>
            <a:spLocks/>
          </p:cNvSpPr>
          <p:nvPr/>
        </p:nvSpPr>
        <p:spPr bwMode="auto">
          <a:xfrm>
            <a:off x="0" y="4752126"/>
            <a:ext cx="9144000" cy="2112962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066"/>
              </a:cxn>
              <a:cxn ang="0">
                <a:pos x="0" y="1331"/>
              </a:cxn>
              <a:cxn ang="0">
                <a:pos x="5760" y="1331"/>
              </a:cxn>
              <a:cxn ang="0">
                <a:pos x="5760" y="0"/>
              </a:cxn>
              <a:cxn ang="0">
                <a:pos x="0" y="1066"/>
              </a:cxn>
            </a:cxnLst>
            <a:rect l="0" t="0" r="0" b="0"/>
            <a:pathLst>
              <a:path w="5760" h="1331">
                <a:moveTo>
                  <a:pt x="0" y="1066"/>
                </a:moveTo>
                <a:lnTo>
                  <a:pt x="0" y="1331"/>
                </a:lnTo>
                <a:lnTo>
                  <a:pt x="5760" y="1331"/>
                </a:lnTo>
                <a:lnTo>
                  <a:pt x="5760" y="0"/>
                </a:lnTo>
                <a:cubicBezTo>
                  <a:pt x="3220" y="1206"/>
                  <a:pt x="2250" y="1146"/>
                  <a:pt x="0" y="1066"/>
                </a:cubicBezTo>
                <a:close/>
              </a:path>
            </a:pathLst>
          </a:custGeom>
          <a:solidFill>
            <a:schemeClr val="bg1">
              <a:tint val="80000"/>
              <a:satMod val="200000"/>
              <a:alpha val="45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44450" dir="16200000" algn="ctr" rotWithShape="0">
              <a:prstClr val="black">
                <a:alpha val="3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>
            <a:off x="6105525" y="0"/>
            <a:ext cx="3038475" cy="6858000"/>
          </a:xfrm>
          <a:custGeom>
            <a:avLst/>
            <a:gdLst>
              <a:gd name="connsiteX0" fmla="*/ 1914 w 1914"/>
              <a:gd name="connsiteY0" fmla="*/ 9 h 4329"/>
              <a:gd name="connsiteX1" fmla="*/ 1914 w 1914"/>
              <a:gd name="connsiteY1" fmla="*/ 4329 h 4329"/>
              <a:gd name="connsiteX2" fmla="*/ 204 w 1914"/>
              <a:gd name="connsiteY2" fmla="*/ 4327 h 4329"/>
              <a:gd name="connsiteX3" fmla="*/ 0 w 1914"/>
              <a:gd name="connsiteY3" fmla="*/ 0 h 4329"/>
              <a:gd name="connsiteX4" fmla="*/ 1914 w 1914"/>
              <a:gd name="connsiteY4" fmla="*/ 9 h 43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14" h="4329">
                <a:moveTo>
                  <a:pt x="1914" y="9"/>
                </a:moveTo>
                <a:lnTo>
                  <a:pt x="1914" y="4329"/>
                </a:lnTo>
                <a:lnTo>
                  <a:pt x="204" y="4327"/>
                </a:lnTo>
                <a:cubicBezTo>
                  <a:pt x="1288" y="3574"/>
                  <a:pt x="1608" y="1590"/>
                  <a:pt x="0" y="0"/>
                </a:cubicBezTo>
                <a:lnTo>
                  <a:pt x="1914" y="9"/>
                </a:lnTo>
                <a:close/>
              </a:path>
            </a:pathLst>
          </a:custGeom>
          <a:solidFill>
            <a:schemeClr val="bg1">
              <a:tint val="90000"/>
              <a:satMod val="350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50800" dir="10800000" algn="ctr" rotWithShape="0">
              <a:prstClr val="black">
                <a:alpha val="4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Title 8"/>
          <p:cNvSpPr>
            <a:spLocks noGrp="1"/>
          </p:cNvSpPr>
          <p:nvPr>
            <p:ph type="ctrTitle"/>
          </p:nvPr>
        </p:nvSpPr>
        <p:spPr>
          <a:xfrm>
            <a:off x="429064" y="3337560"/>
            <a:ext cx="6480048" cy="2301240"/>
          </a:xfrm>
        </p:spPr>
        <p:txBody>
          <a:bodyPr rIns="45720" anchor="t"/>
          <a:lstStyle>
            <a:lvl1pPr algn="r">
              <a:defRPr lang="en-US" b="1" cap="all" baseline="0" dirty="0">
                <a:ln w="5000" cmpd="sng">
                  <a:solidFill>
                    <a:schemeClr val="accent1">
                      <a:tint val="80000"/>
                      <a:shade val="99000"/>
                      <a:satMod val="50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63000"/>
                        <a:satMod val="255000"/>
                      </a:schemeClr>
                    </a:gs>
                    <a:gs pos="9000">
                      <a:schemeClr val="accent1">
                        <a:tint val="63000"/>
                        <a:satMod val="255000"/>
                      </a:schemeClr>
                    </a:gs>
                    <a:gs pos="53000">
                      <a:schemeClr val="accent1">
                        <a:shade val="60000"/>
                        <a:satMod val="100000"/>
                      </a:schemeClr>
                    </a:gs>
                    <a:gs pos="90000">
                      <a:schemeClr val="accent1">
                        <a:tint val="63000"/>
                        <a:satMod val="255000"/>
                      </a:schemeClr>
                    </a:gs>
                    <a:gs pos="100000">
                      <a:schemeClr val="accent1">
                        <a:tint val="63000"/>
                        <a:satMod val="255000"/>
                      </a:schemeClr>
                    </a:gs>
                  </a:gsLst>
                  <a:lin ang="5400000"/>
                </a:gradFill>
                <a:effectLst>
                  <a:outerShdw blurRad="50800" dist="38100" dir="5400000" algn="t" rotWithShape="0">
                    <a:prstClr val="black">
                      <a:alpha val="50000"/>
                    </a:prstClr>
                  </a:outerShdw>
                </a:effectLst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7" name="Subtitle 16"/>
          <p:cNvSpPr>
            <a:spLocks noGrp="1"/>
          </p:cNvSpPr>
          <p:nvPr>
            <p:ph type="subTitle" idx="1"/>
          </p:nvPr>
        </p:nvSpPr>
        <p:spPr>
          <a:xfrm>
            <a:off x="433050" y="1544812"/>
            <a:ext cx="6480048" cy="1752600"/>
          </a:xfrm>
        </p:spPr>
        <p:txBody>
          <a:bodyPr tIns="0" rIns="45720" bIns="0" anchor="b">
            <a:normAutofit/>
          </a:bodyPr>
          <a:lstStyle>
            <a:lvl1pPr marL="0" indent="0" algn="r">
              <a:buNone/>
              <a:defRPr sz="2000">
                <a:solidFill>
                  <a:schemeClr val="tx1"/>
                </a:solidFill>
                <a:effectLst/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30" name="Date Placeholder 2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8FCADC-B591-417A-9739-D104C3CDB3D6}" type="datetimeFigureOut">
              <a:rPr lang="en-US" smtClean="0"/>
              <a:t>9/12/2014</a:t>
            </a:fld>
            <a:endParaRPr lang="en-US"/>
          </a:p>
        </p:txBody>
      </p:sp>
      <p:sp>
        <p:nvSpPr>
          <p:cNvPr id="19" name="Footer Placeholder 1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7" name="Slide Number Placeholder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EFE244D-CE21-49E8-8CEA-58911D095A99}" type="slidenum">
              <a:rPr lang="en-US" smtClean="0"/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8FCADC-B591-417A-9739-D104C3CDB3D6}" type="datetimeFigureOut">
              <a:rPr lang="en-US" smtClean="0"/>
              <a:t>9/12/2014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EFE244D-CE21-49E8-8CEA-58911D095A9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8FCADC-B591-417A-9739-D104C3CDB3D6}" type="datetimeFigureOut">
              <a:rPr lang="en-US" smtClean="0"/>
              <a:t>9/12/2014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EFE244D-CE21-49E8-8CEA-58911D095A9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l"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8FCADC-B591-417A-9739-D104C3CDB3D6}" type="datetimeFigureOut">
              <a:rPr lang="en-US" smtClean="0"/>
              <a:t>9/12/2014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EFE244D-CE21-49E8-8CEA-58911D095A9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 6"/>
          <p:cNvSpPr>
            <a:spLocks/>
          </p:cNvSpPr>
          <p:nvPr/>
        </p:nvSpPr>
        <p:spPr bwMode="auto">
          <a:xfrm>
            <a:off x="0" y="4752126"/>
            <a:ext cx="9144000" cy="2112962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066"/>
              </a:cxn>
              <a:cxn ang="0">
                <a:pos x="0" y="1331"/>
              </a:cxn>
              <a:cxn ang="0">
                <a:pos x="5760" y="1331"/>
              </a:cxn>
              <a:cxn ang="0">
                <a:pos x="5760" y="0"/>
              </a:cxn>
              <a:cxn ang="0">
                <a:pos x="0" y="1066"/>
              </a:cxn>
            </a:cxnLst>
            <a:rect l="0" t="0" r="0" b="0"/>
            <a:pathLst>
              <a:path w="5760" h="1331">
                <a:moveTo>
                  <a:pt x="0" y="1066"/>
                </a:moveTo>
                <a:lnTo>
                  <a:pt x="0" y="1331"/>
                </a:lnTo>
                <a:lnTo>
                  <a:pt x="5760" y="1331"/>
                </a:lnTo>
                <a:lnTo>
                  <a:pt x="5760" y="0"/>
                </a:lnTo>
                <a:cubicBezTo>
                  <a:pt x="3220" y="1206"/>
                  <a:pt x="2250" y="1146"/>
                  <a:pt x="0" y="1066"/>
                </a:cubicBezTo>
                <a:close/>
              </a:path>
            </a:pathLst>
          </a:custGeom>
          <a:solidFill>
            <a:schemeClr val="bg1">
              <a:tint val="80000"/>
              <a:satMod val="200000"/>
              <a:alpha val="45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44450" dir="16200000" algn="ctr" rotWithShape="0">
              <a:prstClr val="black">
                <a:alpha val="3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Freeform 8"/>
          <p:cNvSpPr>
            <a:spLocks/>
          </p:cNvSpPr>
          <p:nvPr/>
        </p:nvSpPr>
        <p:spPr bwMode="auto">
          <a:xfrm>
            <a:off x="6105525" y="0"/>
            <a:ext cx="3038475" cy="6858000"/>
          </a:xfrm>
          <a:custGeom>
            <a:avLst/>
            <a:gdLst>
              <a:gd name="connsiteX0" fmla="*/ 1914 w 1914"/>
              <a:gd name="connsiteY0" fmla="*/ 9 h 4329"/>
              <a:gd name="connsiteX1" fmla="*/ 1914 w 1914"/>
              <a:gd name="connsiteY1" fmla="*/ 4329 h 4329"/>
              <a:gd name="connsiteX2" fmla="*/ 204 w 1914"/>
              <a:gd name="connsiteY2" fmla="*/ 4327 h 4329"/>
              <a:gd name="connsiteX3" fmla="*/ 0 w 1914"/>
              <a:gd name="connsiteY3" fmla="*/ 0 h 4329"/>
              <a:gd name="connsiteX4" fmla="*/ 1914 w 1914"/>
              <a:gd name="connsiteY4" fmla="*/ 9 h 43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14" h="4329">
                <a:moveTo>
                  <a:pt x="1914" y="9"/>
                </a:moveTo>
                <a:lnTo>
                  <a:pt x="1914" y="4329"/>
                </a:lnTo>
                <a:lnTo>
                  <a:pt x="204" y="4327"/>
                </a:lnTo>
                <a:cubicBezTo>
                  <a:pt x="1288" y="3574"/>
                  <a:pt x="1608" y="1590"/>
                  <a:pt x="0" y="0"/>
                </a:cubicBezTo>
                <a:lnTo>
                  <a:pt x="1914" y="9"/>
                </a:lnTo>
                <a:close/>
              </a:path>
            </a:pathLst>
          </a:custGeom>
          <a:solidFill>
            <a:schemeClr val="bg1">
              <a:tint val="90000"/>
              <a:satMod val="350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50800" dir="10800000" algn="ctr" rotWithShape="0">
              <a:prstClr val="black">
                <a:alpha val="4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3583837"/>
            <a:ext cx="6629400" cy="1826363"/>
          </a:xfrm>
        </p:spPr>
        <p:txBody>
          <a:bodyPr tIns="0" bIns="0" anchor="t"/>
          <a:lstStyle>
            <a:lvl1pPr algn="l">
              <a:buNone/>
              <a:defRPr sz="4200" b="1" cap="none" baseline="0">
                <a:ln w="5000" cmpd="sng">
                  <a:solidFill>
                    <a:schemeClr val="accent1">
                      <a:tint val="80000"/>
                      <a:shade val="99000"/>
                      <a:satMod val="50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63000"/>
                        <a:satMod val="255000"/>
                      </a:schemeClr>
                    </a:gs>
                    <a:gs pos="9000">
                      <a:schemeClr val="accent1">
                        <a:tint val="63000"/>
                        <a:satMod val="255000"/>
                      </a:schemeClr>
                    </a:gs>
                    <a:gs pos="53000">
                      <a:schemeClr val="accent1">
                        <a:shade val="60000"/>
                        <a:satMod val="100000"/>
                      </a:schemeClr>
                    </a:gs>
                    <a:gs pos="90000">
                      <a:schemeClr val="accent1">
                        <a:tint val="63000"/>
                        <a:satMod val="255000"/>
                      </a:schemeClr>
                    </a:gs>
                    <a:gs pos="100000">
                      <a:schemeClr val="accent1">
                        <a:tint val="63000"/>
                        <a:satMod val="255000"/>
                      </a:schemeClr>
                    </a:gs>
                  </a:gsLst>
                  <a:lin ang="5400000"/>
                </a:gradFill>
                <a:effectLst>
                  <a:outerShdw blurRad="50800" dist="38100" dir="5400000" algn="t" rotWithShape="0">
                    <a:prstClr val="black">
                      <a:alpha val="50000"/>
                    </a:prstClr>
                  </a:outerShdw>
                </a:effectLst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5800" y="2485800"/>
            <a:ext cx="6629400" cy="1066688"/>
          </a:xfrm>
        </p:spPr>
        <p:txBody>
          <a:bodyPr lIns="45720" tIns="0" rIns="45720" bIns="0" anchor="b"/>
          <a:lstStyle>
            <a:lvl1pPr marL="0" indent="0" algn="l">
              <a:buNone/>
              <a:defRPr sz="2000">
                <a:solidFill>
                  <a:schemeClr val="tx1"/>
                </a:solidFill>
                <a:effectLst/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8FCADC-B591-417A-9739-D104C3CDB3D6}" type="datetimeFigureOut">
              <a:rPr lang="en-US" smtClean="0"/>
              <a:t>9/12/2014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EFE244D-CE21-49E8-8CEA-58911D095A99}" type="slidenum">
              <a:rPr lang="en-US" smtClean="0"/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1143000"/>
          </a:xfrm>
        </p:spPr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3657600" cy="4525963"/>
          </a:xfrm>
        </p:spPr>
        <p:txBody>
          <a:bodyPr/>
          <a:lstStyle>
            <a:lvl1pPr>
              <a:defRPr sz="26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267200" y="1600200"/>
            <a:ext cx="3657600" cy="4525963"/>
          </a:xfrm>
        </p:spPr>
        <p:txBody>
          <a:bodyPr/>
          <a:lstStyle>
            <a:lvl1pPr>
              <a:defRPr sz="26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8FCADC-B591-417A-9739-D104C3CDB3D6}" type="datetimeFigureOut">
              <a:rPr lang="en-US" smtClean="0"/>
              <a:t>9/12/2014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EFE244D-CE21-49E8-8CEA-58911D095A9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 anchor="ctr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5486400"/>
            <a:ext cx="4040188" cy="838200"/>
          </a:xfrm>
        </p:spPr>
        <p:txBody>
          <a:bodyPr anchor="t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5" y="5486400"/>
            <a:ext cx="4041775" cy="838200"/>
          </a:xfrm>
        </p:spPr>
        <p:txBody>
          <a:bodyPr anchor="t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1516912"/>
            <a:ext cx="4040188" cy="39417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1516912"/>
            <a:ext cx="4041775" cy="39417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8FCADC-B591-417A-9739-D104C3CDB3D6}" type="datetimeFigureOut">
              <a:rPr lang="en-US" smtClean="0"/>
              <a:t>9/12/2014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EFE244D-CE21-49E8-8CEA-58911D095A9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320"/>
            <a:ext cx="7470648" cy="1143000"/>
          </a:xfrm>
        </p:spPr>
        <p:txBody>
          <a:bodyPr anchor="ctr"/>
          <a:lstStyle>
            <a:lvl1pPr algn="l">
              <a:defRPr sz="460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8FCADC-B591-417A-9739-D104C3CDB3D6}" type="datetimeFigureOut">
              <a:rPr lang="en-US" smtClean="0"/>
              <a:t>9/12/2014</a:t>
            </a:fld>
            <a:endParaRPr lang="en-US"/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5EFE244D-CE21-49E8-8CEA-58911D095A99}" type="slidenum">
              <a:rPr lang="en-US" smtClean="0"/>
              <a:t>‹#›</a:t>
            </a:fld>
            <a:endParaRPr lang="en-US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8FCADC-B591-417A-9739-D104C3CDB3D6}" type="datetimeFigureOut">
              <a:rPr lang="en-US" smtClean="0"/>
              <a:t>9/12/2014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EFE244D-CE21-49E8-8CEA-58911D095A9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1185528"/>
            <a:ext cx="3200400" cy="730250"/>
          </a:xfrm>
        </p:spPr>
        <p:txBody>
          <a:bodyPr tIns="0" bIns="0" anchor="t"/>
          <a:lstStyle>
            <a:lvl1pPr algn="l">
              <a:buNone/>
              <a:defRPr sz="1800" b="1">
                <a:solidFill>
                  <a:schemeClr val="accent1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457200" y="214424"/>
            <a:ext cx="2743200" cy="914400"/>
          </a:xfrm>
        </p:spPr>
        <p:txBody>
          <a:bodyPr lIns="45720" tIns="0" rIns="45720" bIns="0" anchor="b"/>
          <a:lstStyle>
            <a:lvl1pPr marL="0" indent="0" algn="l"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457200" y="1981200"/>
            <a:ext cx="7086600" cy="38100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200"/>
            </a:lvl3pPr>
            <a:lvl4pPr>
              <a:defRPr sz="2000"/>
            </a:lvl4pPr>
            <a:lvl5pPr>
              <a:defRPr sz="20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8FCADC-B591-417A-9739-D104C3CDB3D6}" type="datetimeFigureOut">
              <a:rPr lang="en-US" smtClean="0"/>
              <a:t>9/12/2014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156448" y="6422064"/>
            <a:ext cx="762000" cy="365125"/>
          </a:xfrm>
        </p:spPr>
        <p:txBody>
          <a:bodyPr/>
          <a:lstStyle/>
          <a:p>
            <a:fld id="{5EFE244D-CE21-49E8-8CEA-58911D095A9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556732" y="1705709"/>
            <a:ext cx="3053868" cy="1253808"/>
          </a:xfrm>
        </p:spPr>
        <p:txBody>
          <a:bodyPr anchor="b"/>
          <a:lstStyle>
            <a:lvl1pPr algn="l">
              <a:buNone/>
              <a:defRPr sz="2200" b="1">
                <a:solidFill>
                  <a:schemeClr val="accent1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065628" y="1019907"/>
            <a:ext cx="4114800" cy="4114800"/>
          </a:xfrm>
          <a:prstGeom prst="ellipse">
            <a:avLst/>
          </a:prstGeom>
          <a:solidFill>
            <a:schemeClr val="bg2">
              <a:shade val="50000"/>
            </a:schemeClr>
          </a:solidFill>
          <a:ln w="50800" cap="flat">
            <a:solidFill>
              <a:schemeClr val="bg2"/>
            </a:solidFill>
            <a:miter lim="800000"/>
          </a:ln>
          <a:effectLst>
            <a:outerShdw blurRad="152000" dist="345000" dir="5400000" sx="-80000" sy="-18000" rotWithShape="0">
              <a:srgbClr val="000000">
                <a:alpha val="25000"/>
              </a:srgbClr>
            </a:outerShdw>
          </a:effectLst>
          <a:scene3d>
            <a:camera prst="orthographicFront"/>
            <a:lightRig rig="contrasting" dir="t">
              <a:rot lat="0" lon="0" rev="2400000"/>
            </a:lightRig>
          </a:scene3d>
          <a:sp3d contourW="7620">
            <a:bevelT w="63500" h="63500"/>
            <a:contourClr>
              <a:schemeClr val="bg2">
                <a:shade val="50000"/>
              </a:schemeClr>
            </a:contourClr>
          </a:sp3d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556734" y="2998765"/>
            <a:ext cx="3053866" cy="2663482"/>
          </a:xfrm>
        </p:spPr>
        <p:txBody>
          <a:bodyPr lIns="45720" rIns="45720"/>
          <a:lstStyle>
            <a:lvl1pPr marL="0" indent="0">
              <a:buFontTx/>
              <a:buNone/>
              <a:defRPr sz="1200"/>
            </a:lvl1pPr>
            <a:lvl2pPr>
              <a:buFontTx/>
              <a:buNone/>
              <a:defRPr sz="1200"/>
            </a:lvl2pPr>
            <a:lvl3pPr>
              <a:buFontTx/>
              <a:buNone/>
              <a:defRPr sz="1000"/>
            </a:lvl3pPr>
            <a:lvl4pPr>
              <a:buFontTx/>
              <a:buNone/>
              <a:defRPr sz="900"/>
            </a:lvl4pPr>
            <a:lvl5pPr>
              <a:buFontTx/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57200" y="6422064"/>
            <a:ext cx="2133600" cy="365125"/>
          </a:xfrm>
        </p:spPr>
        <p:txBody>
          <a:bodyPr/>
          <a:lstStyle/>
          <a:p>
            <a:fld id="{498FCADC-B591-417A-9739-D104C3CDB3D6}" type="datetimeFigureOut">
              <a:rPr lang="en-US" smtClean="0"/>
              <a:t>9/12/2014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EFE244D-CE21-49E8-8CEA-58911D095A9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Freeform 11"/>
          <p:cNvSpPr>
            <a:spLocks/>
          </p:cNvSpPr>
          <p:nvPr/>
        </p:nvSpPr>
        <p:spPr bwMode="auto">
          <a:xfrm>
            <a:off x="0" y="4752126"/>
            <a:ext cx="9144000" cy="2112962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066"/>
              </a:cxn>
              <a:cxn ang="0">
                <a:pos x="0" y="1331"/>
              </a:cxn>
              <a:cxn ang="0">
                <a:pos x="5760" y="1331"/>
              </a:cxn>
              <a:cxn ang="0">
                <a:pos x="5760" y="0"/>
              </a:cxn>
              <a:cxn ang="0">
                <a:pos x="0" y="1066"/>
              </a:cxn>
            </a:cxnLst>
            <a:rect l="0" t="0" r="0" b="0"/>
            <a:pathLst>
              <a:path w="5760" h="1331">
                <a:moveTo>
                  <a:pt x="0" y="1066"/>
                </a:moveTo>
                <a:lnTo>
                  <a:pt x="0" y="1331"/>
                </a:lnTo>
                <a:lnTo>
                  <a:pt x="5760" y="1331"/>
                </a:lnTo>
                <a:lnTo>
                  <a:pt x="5760" y="0"/>
                </a:lnTo>
                <a:cubicBezTo>
                  <a:pt x="3220" y="1206"/>
                  <a:pt x="2250" y="1146"/>
                  <a:pt x="0" y="1066"/>
                </a:cubicBezTo>
                <a:close/>
              </a:path>
            </a:pathLst>
          </a:custGeom>
          <a:solidFill>
            <a:schemeClr val="bg1">
              <a:tint val="80000"/>
              <a:satMod val="200000"/>
              <a:alpha val="45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44450" dir="16200000" algn="ctr" rotWithShape="0">
              <a:prstClr val="black">
                <a:alpha val="3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6" name="Freeform 15"/>
          <p:cNvSpPr>
            <a:spLocks/>
          </p:cNvSpPr>
          <p:nvPr/>
        </p:nvSpPr>
        <p:spPr bwMode="auto">
          <a:xfrm>
            <a:off x="7315200" y="0"/>
            <a:ext cx="1828800" cy="6858000"/>
          </a:xfrm>
          <a:custGeom>
            <a:avLst/>
            <a:gdLst>
              <a:gd name="connsiteX0" fmla="*/ 1914 w 1914"/>
              <a:gd name="connsiteY0" fmla="*/ 9 h 4329"/>
              <a:gd name="connsiteX1" fmla="*/ 1914 w 1914"/>
              <a:gd name="connsiteY1" fmla="*/ 4329 h 4329"/>
              <a:gd name="connsiteX2" fmla="*/ 204 w 1914"/>
              <a:gd name="connsiteY2" fmla="*/ 4327 h 4329"/>
              <a:gd name="connsiteX3" fmla="*/ 0 w 1914"/>
              <a:gd name="connsiteY3" fmla="*/ 0 h 4329"/>
              <a:gd name="connsiteX4" fmla="*/ 1914 w 1914"/>
              <a:gd name="connsiteY4" fmla="*/ 9 h 43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14" h="4329">
                <a:moveTo>
                  <a:pt x="1914" y="9"/>
                </a:moveTo>
                <a:lnTo>
                  <a:pt x="1914" y="4329"/>
                </a:lnTo>
                <a:lnTo>
                  <a:pt x="204" y="4327"/>
                </a:lnTo>
                <a:cubicBezTo>
                  <a:pt x="1288" y="3574"/>
                  <a:pt x="2082" y="1734"/>
                  <a:pt x="0" y="0"/>
                </a:cubicBezTo>
                <a:lnTo>
                  <a:pt x="1914" y="9"/>
                </a:lnTo>
                <a:close/>
              </a:path>
            </a:pathLst>
          </a:custGeom>
          <a:solidFill>
            <a:schemeClr val="bg1">
              <a:tint val="90000"/>
              <a:satMod val="350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50800" dir="10800000" algn="ctr" rotWithShape="0">
              <a:prstClr val="black">
                <a:alpha val="4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Title Placeholder 8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1143000"/>
          </a:xfrm>
          <a:prstGeom prst="rect">
            <a:avLst/>
          </a:prstGeom>
        </p:spPr>
        <p:txBody>
          <a:bodyPr vert="horz" lIns="45720" rIns="45720" anchor="ctr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0" name="Text Placeholder 29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7467600" cy="4525963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2"/>
          </p:nvPr>
        </p:nvSpPr>
        <p:spPr>
          <a:xfrm>
            <a:off x="457200" y="6422064"/>
            <a:ext cx="2133600" cy="365125"/>
          </a:xfrm>
          <a:prstGeom prst="rect">
            <a:avLst/>
          </a:prstGeom>
        </p:spPr>
        <p:txBody>
          <a:bodyPr vert="horz" bIns="0" anchor="b"/>
          <a:lstStyle>
            <a:lvl1pPr algn="l" eaLnBrk="1" latinLnBrk="0" hangingPunct="1">
              <a:defRPr kumimoji="0" sz="1000">
                <a:solidFill>
                  <a:schemeClr val="tx2">
                    <a:shade val="50000"/>
                  </a:schemeClr>
                </a:solidFill>
              </a:defRPr>
            </a:lvl1pPr>
          </a:lstStyle>
          <a:p>
            <a:fld id="{498FCADC-B591-417A-9739-D104C3CDB3D6}" type="datetimeFigureOut">
              <a:rPr lang="en-US" smtClean="0"/>
              <a:t>9/12/2014</a:t>
            </a:fld>
            <a:endParaRPr lang="en-US"/>
          </a:p>
        </p:txBody>
      </p:sp>
      <p:sp>
        <p:nvSpPr>
          <p:cNvPr id="22" name="Footer Placeholder 21"/>
          <p:cNvSpPr>
            <a:spLocks noGrp="1"/>
          </p:cNvSpPr>
          <p:nvPr>
            <p:ph type="ftr" sz="quarter" idx="3"/>
          </p:nvPr>
        </p:nvSpPr>
        <p:spPr>
          <a:xfrm>
            <a:off x="3124200" y="6422064"/>
            <a:ext cx="2895600" cy="365125"/>
          </a:xfrm>
          <a:prstGeom prst="rect">
            <a:avLst/>
          </a:prstGeom>
        </p:spPr>
        <p:txBody>
          <a:bodyPr vert="horz" lIns="0" rIns="0" bIns="0" anchor="b"/>
          <a:lstStyle>
            <a:lvl1pPr algn="ctr" eaLnBrk="1" latinLnBrk="0" hangingPunct="1">
              <a:defRPr kumimoji="0" sz="1000">
                <a:solidFill>
                  <a:schemeClr val="tx2">
                    <a:shade val="50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4"/>
          </p:nvPr>
        </p:nvSpPr>
        <p:spPr>
          <a:xfrm>
            <a:off x="8153400" y="6422064"/>
            <a:ext cx="7620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000">
                <a:solidFill>
                  <a:schemeClr val="tx2">
                    <a:shade val="50000"/>
                  </a:schemeClr>
                </a:solidFill>
              </a:defRPr>
            </a:lvl1pPr>
          </a:lstStyle>
          <a:p>
            <a:fld id="{5EFE244D-CE21-49E8-8CEA-58911D095A99}" type="slidenum">
              <a:rPr lang="en-US" smtClean="0"/>
              <a:t>‹#›</a:t>
            </a:fld>
            <a:endParaRPr lang="en-US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709" r:id="rId1"/>
    <p:sldLayoutId id="2147483710" r:id="rId2"/>
    <p:sldLayoutId id="2147483711" r:id="rId3"/>
    <p:sldLayoutId id="2147483712" r:id="rId4"/>
    <p:sldLayoutId id="2147483713" r:id="rId5"/>
    <p:sldLayoutId id="2147483714" r:id="rId6"/>
    <p:sldLayoutId id="2147483715" r:id="rId7"/>
    <p:sldLayoutId id="2147483716" r:id="rId8"/>
    <p:sldLayoutId id="2147483717" r:id="rId9"/>
    <p:sldLayoutId id="2147483718" r:id="rId10"/>
    <p:sldLayoutId id="2147483719" r:id="rId11"/>
  </p:sldLayoutIdLst>
  <p:timing>
    <p:tnLst>
      <p:par>
        <p:cTn id="1" dur="indefinite" restart="never" nodeType="tmRoot"/>
      </p:par>
    </p:tnLst>
  </p:timing>
  <p:txStyles>
    <p:titleStyle>
      <a:lvl1pPr algn="l" rtl="0" eaLnBrk="1" latinLnBrk="0" hangingPunct="1">
        <a:spcBef>
          <a:spcPct val="0"/>
        </a:spcBef>
        <a:buNone/>
        <a:defRPr kumimoji="0" sz="46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420624" indent="-384048" algn="l" rtl="0" eaLnBrk="1" latinLnBrk="0" hangingPunct="1">
        <a:spcBef>
          <a:spcPct val="20000"/>
        </a:spcBef>
        <a:buClr>
          <a:schemeClr val="accent1"/>
        </a:buClr>
        <a:buSzPct val="80000"/>
        <a:buFont typeface="Wingdings 2"/>
        <a:buChar char=""/>
        <a:defRPr kumimoji="0" sz="3000" kern="1200">
          <a:solidFill>
            <a:schemeClr val="tx1"/>
          </a:solidFill>
          <a:latin typeface="+mn-lt"/>
          <a:ea typeface="+mn-ea"/>
          <a:cs typeface="+mn-cs"/>
        </a:defRPr>
      </a:lvl1pPr>
      <a:lvl2pPr marL="722376" indent="-274320" algn="l" rtl="0" eaLnBrk="1" latinLnBrk="0" hangingPunct="1">
        <a:spcBef>
          <a:spcPct val="20000"/>
        </a:spcBef>
        <a:buClr>
          <a:schemeClr val="accent1"/>
        </a:buClr>
        <a:buSzPct val="90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2pPr>
      <a:lvl3pPr marL="1005840" indent="-256032" algn="l" rtl="0" eaLnBrk="1" latinLnBrk="0" hangingPunct="1">
        <a:spcBef>
          <a:spcPct val="20000"/>
        </a:spcBef>
        <a:buClr>
          <a:schemeClr val="accent2"/>
        </a:buClr>
        <a:buSzPct val="85000"/>
        <a:buFont typeface="Arial"/>
        <a:buChar char="○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280160" indent="-237744" algn="l" rtl="0" eaLnBrk="1" latinLnBrk="0" hangingPunct="1">
        <a:spcBef>
          <a:spcPct val="20000"/>
        </a:spcBef>
        <a:buClr>
          <a:schemeClr val="accent3"/>
        </a:buClr>
        <a:buSzPct val="90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90472" indent="-182880" algn="l" rtl="0" eaLnBrk="1" latinLnBrk="0" hangingPunct="1">
        <a:spcBef>
          <a:spcPct val="20000"/>
        </a:spcBef>
        <a:buClr>
          <a:schemeClr val="accent4"/>
        </a:buClr>
        <a:buSzPct val="100000"/>
        <a:buFont typeface="Arial"/>
        <a:buChar char="-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00784" indent="-182880" algn="l" rtl="0" eaLnBrk="1" latinLnBrk="0" hangingPunct="1">
        <a:spcBef>
          <a:spcPct val="20000"/>
        </a:spcBef>
        <a:buClr>
          <a:schemeClr val="accent5"/>
        </a:buClr>
        <a:buFont typeface="Arial"/>
        <a:buChar char="-"/>
        <a:defRPr kumimoji="0" sz="20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rtl="0" eaLnBrk="1" latinLnBrk="0" hangingPunct="1">
        <a:spcBef>
          <a:spcPct val="20000"/>
        </a:spcBef>
        <a:buClr>
          <a:schemeClr val="accent6"/>
        </a:buClr>
        <a:buSzPct val="100000"/>
        <a:buFont typeface="Arial"/>
        <a:buChar char="•"/>
        <a:defRPr kumimoji="0" sz="18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139696" indent="-182880" algn="l" rtl="0" eaLnBrk="1" latinLnBrk="0" hangingPunct="1">
        <a:spcBef>
          <a:spcPct val="20000"/>
        </a:spcBef>
        <a:buClr>
          <a:schemeClr val="accent6"/>
        </a:buClr>
        <a:buFont typeface="Arial"/>
        <a:buChar char="▪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331720" indent="-182880" algn="l" rtl="0" eaLnBrk="1" latinLnBrk="0" hangingPunct="1">
        <a:spcBef>
          <a:spcPct val="20000"/>
        </a:spcBef>
        <a:buClr>
          <a:schemeClr val="accent6"/>
        </a:buClr>
        <a:buFont typeface="Arial"/>
        <a:buChar char="•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hyperlink" Target="http://www.youtube.com/watch?v=_8UYCo7-fqY" TargetMode="External"/><Relationship Id="rId2" Type="http://schemas.openxmlformats.org/officeDocument/2006/relationships/hyperlink" Target="http://www.youtube.com/watch?v=ZLQ8kEg8vfc" TargetMode="Externa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hyperlink" Target="http://www.youtube.com/watch?v=RNladJHUupM" TargetMode="Externa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hyperlink" Target="http://www.youtube.com/watch?v=wE7QJSO449o" TargetMode="Externa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Developing Your Speaking Voice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Basic Forensics: Unit 2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5863891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Essential Questions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How can the sound of a person’s voice influence others</a:t>
            </a:r>
            <a:r>
              <a:rPr lang="en-US" dirty="0" smtClean="0"/>
              <a:t>?</a:t>
            </a:r>
          </a:p>
          <a:p>
            <a:pPr lvl="1"/>
            <a:r>
              <a:rPr lang="en-US" dirty="0" smtClean="0"/>
              <a:t> </a:t>
            </a:r>
            <a:r>
              <a:rPr lang="en-US" dirty="0" smtClean="0">
                <a:hlinkClick r:id="rId2"/>
              </a:rPr>
              <a:t>Sound of Voice</a:t>
            </a:r>
            <a:endParaRPr lang="en-US" dirty="0" smtClean="0"/>
          </a:p>
          <a:p>
            <a:pPr lvl="1"/>
            <a:r>
              <a:rPr lang="en-US" dirty="0" smtClean="0">
                <a:hlinkClick r:id="rId3"/>
              </a:rPr>
              <a:t>Change in Sound of Voice</a:t>
            </a:r>
            <a:endParaRPr lang="en-US" dirty="0" smtClean="0"/>
          </a:p>
          <a:p>
            <a:r>
              <a:rPr lang="en-US" dirty="0" smtClean="0"/>
              <a:t>Why is verbal communication effective?</a:t>
            </a:r>
          </a:p>
          <a:p>
            <a:r>
              <a:rPr lang="en-US" dirty="0" smtClean="0"/>
              <a:t>How does non-verbal communication influence a speaker’s message?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3448235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3352800" cy="1143000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The Vocal Tract</a:t>
            </a:r>
            <a:endParaRPr lang="en-US" dirty="0"/>
          </a:p>
        </p:txBody>
      </p:sp>
      <p:pic>
        <p:nvPicPr>
          <p:cNvPr id="1026" name="Picture 2"/>
          <p:cNvPicPr>
            <a:picLocks noGrp="1" noChangeAspect="1" noChangeArrowheads="1"/>
          </p:cNvPicPr>
          <p:nvPr>
            <p:ph idx="1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971800" y="152400"/>
            <a:ext cx="5371380" cy="659290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200981432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Unit 2 Vocabulary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Vocal tract: the lungs, vocal cords, and resonating chambers that make up your voice.</a:t>
            </a:r>
          </a:p>
          <a:p>
            <a:pPr marL="36576" indent="0">
              <a:buNone/>
            </a:pPr>
            <a:endParaRPr lang="en-US" dirty="0" smtClean="0"/>
          </a:p>
          <a:p>
            <a:r>
              <a:rPr lang="en-US" dirty="0" smtClean="0"/>
              <a:t>Larynx: base of the throat where the vocal cords are located.</a:t>
            </a:r>
          </a:p>
          <a:p>
            <a:pPr marL="36576" indent="0">
              <a:buNone/>
            </a:pPr>
            <a:endParaRPr lang="en-US" dirty="0" smtClean="0"/>
          </a:p>
          <a:p>
            <a:r>
              <a:rPr lang="en-US" dirty="0" smtClean="0"/>
              <a:t>Vocal cords: folds of tissue that vibrate when air passes over them.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7467939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Unit 2 Vocabulary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Verbal communication: oral skills that a speaker uses to relay a message.</a:t>
            </a:r>
          </a:p>
          <a:p>
            <a:endParaRPr lang="en-US" dirty="0"/>
          </a:p>
          <a:p>
            <a:pPr marL="36576" indent="0">
              <a:buNone/>
            </a:pPr>
            <a:endParaRPr lang="en-US" dirty="0" smtClean="0"/>
          </a:p>
          <a:p>
            <a:r>
              <a:rPr lang="en-US" dirty="0" smtClean="0"/>
              <a:t>Nonverbal communication: skills involving body language that a speaker uses to relay a message.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1611805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Human Voice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>
                <a:hlinkClick r:id="rId2"/>
              </a:rPr>
              <a:t>Vocal Tract Explanation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7936473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Speaking Voice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>
                <a:hlinkClick r:id="rId2"/>
              </a:rPr>
              <a:t>Powerful Speaking Voice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46668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Technic">
  <a:themeElements>
    <a:clrScheme name="Technic">
      <a:dk1>
        <a:sysClr val="windowText" lastClr="000000"/>
      </a:dk1>
      <a:lt1>
        <a:sysClr val="window" lastClr="FFFFFF"/>
      </a:lt1>
      <a:dk2>
        <a:srgbClr val="3B3B3B"/>
      </a:dk2>
      <a:lt2>
        <a:srgbClr val="D4D2D0"/>
      </a:lt2>
      <a:accent1>
        <a:srgbClr val="6EA0B0"/>
      </a:accent1>
      <a:accent2>
        <a:srgbClr val="CCAF0A"/>
      </a:accent2>
      <a:accent3>
        <a:srgbClr val="8D89A4"/>
      </a:accent3>
      <a:accent4>
        <a:srgbClr val="748560"/>
      </a:accent4>
      <a:accent5>
        <a:srgbClr val="9E9273"/>
      </a:accent5>
      <a:accent6>
        <a:srgbClr val="7E848D"/>
      </a:accent6>
      <a:hlink>
        <a:srgbClr val="00C8C3"/>
      </a:hlink>
      <a:folHlink>
        <a:srgbClr val="A116E0"/>
      </a:folHlink>
    </a:clrScheme>
    <a:fontScheme name="Technic">
      <a:majorFont>
        <a:latin typeface="Franklin Gothic Book"/>
        <a:ea typeface=""/>
        <a:cs typeface=""/>
        <a:font script="Jpan" typeface="ＭＳ Ｐゴシック"/>
        <a:font script="Hang" typeface="HY견고딕"/>
        <a:font script="Hans" typeface="宋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HGｺﾞｼｯｸM"/>
        <a:font script="Hang" typeface="HY중고딕"/>
        <a:font script="Hans" typeface="黑体"/>
        <a:font script="Hant" typeface="微軟正黑體"/>
        <a:font script="Arab" typeface="Tahoma"/>
        <a:font script="Hebr" typeface="Levenim MT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Technic">
      <a:fillStyleLst>
        <a:solidFill>
          <a:schemeClr val="phClr"/>
        </a:solidFill>
        <a:gradFill rotWithShape="1">
          <a:gsLst>
            <a:gs pos="0">
              <a:schemeClr val="phClr">
                <a:tint val="1000"/>
              </a:schemeClr>
            </a:gs>
            <a:gs pos="68000">
              <a:schemeClr val="phClr">
                <a:tint val="77000"/>
              </a:schemeClr>
            </a:gs>
            <a:gs pos="81000">
              <a:schemeClr val="phClr">
                <a:tint val="79000"/>
              </a:schemeClr>
            </a:gs>
            <a:gs pos="86000">
              <a:schemeClr val="phClr">
                <a:tint val="73000"/>
              </a:schemeClr>
            </a:gs>
            <a:gs pos="100000">
              <a:schemeClr val="phClr">
                <a:tint val="35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73000"/>
                <a:satMod val="150000"/>
              </a:schemeClr>
            </a:gs>
            <a:gs pos="25000">
              <a:schemeClr val="phClr">
                <a:tint val="96000"/>
                <a:shade val="80000"/>
                <a:satMod val="105000"/>
              </a:schemeClr>
            </a:gs>
            <a:gs pos="38000">
              <a:schemeClr val="phClr">
                <a:tint val="96000"/>
                <a:shade val="59000"/>
                <a:satMod val="120000"/>
              </a:schemeClr>
            </a:gs>
            <a:gs pos="55000">
              <a:schemeClr val="phClr">
                <a:shade val="57000"/>
                <a:satMod val="120000"/>
              </a:schemeClr>
            </a:gs>
            <a:gs pos="80000">
              <a:schemeClr val="phClr">
                <a:shade val="56000"/>
                <a:satMod val="145000"/>
              </a:schemeClr>
            </a:gs>
            <a:gs pos="88000">
              <a:schemeClr val="phClr">
                <a:shade val="63000"/>
                <a:satMod val="160000"/>
              </a:schemeClr>
            </a:gs>
            <a:gs pos="100000">
              <a:schemeClr val="phClr">
                <a:tint val="99555"/>
                <a:satMod val="155000"/>
              </a:schemeClr>
            </a:gs>
          </a:gsLst>
          <a:lin ang="5400000" scaled="1"/>
        </a:gradFill>
      </a:fillStyleLst>
      <a:lnStyleLst>
        <a:ln w="9525" cap="flat" cmpd="sng" algn="ctr">
          <a:solidFill>
            <a:schemeClr val="phClr">
              <a:shade val="60000"/>
              <a:satMod val="300000"/>
            </a:schemeClr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glow rad="63500">
              <a:schemeClr val="phClr">
                <a:tint val="30000"/>
                <a:shade val="95000"/>
                <a:satMod val="300000"/>
                <a:alpha val="50000"/>
              </a:schemeClr>
            </a:glow>
          </a:effectLst>
        </a:effectStyle>
        <a:effectStyle>
          <a:effectLst>
            <a:glow rad="70000">
              <a:schemeClr val="phClr">
                <a:tint val="30000"/>
                <a:shade val="95000"/>
                <a:satMod val="300000"/>
                <a:alpha val="50000"/>
              </a:schemeClr>
            </a:glow>
          </a:effectLst>
        </a:effectStyle>
        <a:effectStyle>
          <a:effectLst>
            <a:glow rad="76200">
              <a:schemeClr val="phClr">
                <a:tint val="30000"/>
                <a:shade val="95000"/>
                <a:satMod val="300000"/>
                <a:alpha val="50000"/>
              </a:schemeClr>
            </a:glow>
          </a:effectLst>
          <a:scene3d>
            <a:camera prst="orthographicFront" fov="0">
              <a:rot lat="0" lon="0" rev="0"/>
            </a:camera>
            <a:lightRig rig="harsh" dir="t">
              <a:rot lat="6000000" lon="6000000" rev="0"/>
            </a:lightRig>
          </a:scene3d>
          <a:sp3d contourW="10000" prstMaterial="metal">
            <a:bevelT w="20000" h="9000" prst="softRound"/>
            <a:contourClr>
              <a:schemeClr val="phClr">
                <a:shade val="30000"/>
                <a:satMod val="20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40000"/>
                <a:satMod val="150000"/>
              </a:schemeClr>
            </a:gs>
            <a:gs pos="30000">
              <a:schemeClr val="phClr">
                <a:shade val="60000"/>
                <a:satMod val="150000"/>
              </a:schemeClr>
            </a:gs>
            <a:gs pos="100000">
              <a:schemeClr val="phClr">
                <a:tint val="83000"/>
                <a:satMod val="200000"/>
              </a:schemeClr>
            </a:gs>
          </a:gsLst>
          <a:lin ang="13000000" scaled="0"/>
        </a:gradFill>
        <a:gradFill rotWithShape="1">
          <a:gsLst>
            <a:gs pos="0">
              <a:schemeClr val="phClr">
                <a:tint val="78000"/>
                <a:satMod val="220000"/>
              </a:schemeClr>
            </a:gs>
            <a:gs pos="100000">
              <a:schemeClr val="phClr">
                <a:shade val="35000"/>
                <a:satMod val="155000"/>
              </a:schemeClr>
            </a:gs>
          </a:gsLst>
          <a:path path="circle">
            <a:fillToRect l="60000" t="50000" r="4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Technic</Template>
  <TotalTime>258</TotalTime>
  <Words>140</Words>
  <Application>Microsoft Office PowerPoint</Application>
  <PresentationFormat>On-screen Show (4:3)</PresentationFormat>
  <Paragraphs>24</Paragraphs>
  <Slides>7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8" baseType="lpstr">
      <vt:lpstr>Technic</vt:lpstr>
      <vt:lpstr>Developing Your Speaking Voice</vt:lpstr>
      <vt:lpstr>Essential Questions</vt:lpstr>
      <vt:lpstr>The Vocal Tract</vt:lpstr>
      <vt:lpstr>Unit 2 Vocabulary</vt:lpstr>
      <vt:lpstr>Unit 2 Vocabulary</vt:lpstr>
      <vt:lpstr>Human Voice</vt:lpstr>
      <vt:lpstr>Speaking Voice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Developing Your Speaking Voice</dc:title>
  <dc:creator>test</dc:creator>
  <cp:lastModifiedBy>Amanda Sitter</cp:lastModifiedBy>
  <cp:revision>6</cp:revision>
  <cp:lastPrinted>2013-02-05T14:39:52Z</cp:lastPrinted>
  <dcterms:created xsi:type="dcterms:W3CDTF">2013-02-05T14:33:34Z</dcterms:created>
  <dcterms:modified xsi:type="dcterms:W3CDTF">2014-09-12T14:20:46Z</dcterms:modified>
</cp:coreProperties>
</file>

<file path=docProps/thumbnail.jpeg>
</file>